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22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7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19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66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98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5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21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93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08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1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17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1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AECC3F-1119-4F11-BD31-B1E6A124AB88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CD5552-53B7-4637-9E36-3BE0D184F71E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2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Plan ćwiczeń na lekcjach w-f online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4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 ZA UWAGĘ!</a:t>
            </a:r>
            <a:br>
              <a:rPr lang="pl-PL" dirty="0" smtClean="0"/>
            </a:br>
            <a:r>
              <a:rPr lang="pl-PL" sz="2400" dirty="0" smtClean="0"/>
              <a:t>Gabrysia Maślisz kl.1Dg</a:t>
            </a: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831" y="2079035"/>
            <a:ext cx="4876800" cy="34004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564" y="2992754"/>
            <a:ext cx="3654684" cy="27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TYDZIEŃ 1</a:t>
            </a:r>
            <a:br>
              <a:rPr lang="pl-PL" dirty="0" smtClean="0"/>
            </a:br>
            <a:r>
              <a:rPr lang="pl-PL" dirty="0" smtClean="0"/>
              <a:t>30 marca- 3 kwietnia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1.Bieg w miejscu </a:t>
            </a:r>
          </a:p>
          <a:p>
            <a:r>
              <a:rPr lang="pl-PL" dirty="0" smtClean="0"/>
              <a:t>2. Przysiady</a:t>
            </a:r>
          </a:p>
          <a:p>
            <a:r>
              <a:rPr lang="pl-PL" dirty="0" smtClean="0"/>
              <a:t>3. Marsz w miejscu </a:t>
            </a:r>
          </a:p>
          <a:p>
            <a:r>
              <a:rPr lang="pl-PL" dirty="0" smtClean="0"/>
              <a:t>4. Brzuszki</a:t>
            </a:r>
          </a:p>
          <a:p>
            <a:r>
              <a:rPr lang="pl-PL" dirty="0" smtClean="0"/>
              <a:t>5. Ćwiczenia rozluźniające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054" y="2139136"/>
            <a:ext cx="4040111" cy="188888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355">
            <a:off x="8196788" y="1293448"/>
            <a:ext cx="2622938" cy="46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TYDZIEŃ 2,3</a:t>
            </a:r>
            <a:br>
              <a:rPr lang="pl-PL" dirty="0" smtClean="0"/>
            </a:br>
            <a:r>
              <a:rPr lang="pl-PL" dirty="0" smtClean="0"/>
              <a:t>8-21 Kwiecień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9966" y="1737360"/>
            <a:ext cx="4232366" cy="4014168"/>
          </a:xfrm>
        </p:spPr>
        <p:txBody>
          <a:bodyPr/>
          <a:lstStyle/>
          <a:p>
            <a:r>
              <a:rPr lang="pl-PL" dirty="0"/>
              <a:t>1.Bieg w miejscu </a:t>
            </a:r>
          </a:p>
          <a:p>
            <a:r>
              <a:rPr lang="pl-PL" dirty="0"/>
              <a:t>2. Przysiady</a:t>
            </a:r>
          </a:p>
          <a:p>
            <a:r>
              <a:rPr lang="pl-PL" dirty="0"/>
              <a:t>3. Marsz w miejscu </a:t>
            </a:r>
          </a:p>
          <a:p>
            <a:r>
              <a:rPr lang="pl-PL" dirty="0"/>
              <a:t>4. Brzuszki</a:t>
            </a:r>
          </a:p>
          <a:p>
            <a:r>
              <a:rPr lang="pl-PL" dirty="0"/>
              <a:t>5. Ćwiczenia rozluźniające </a:t>
            </a:r>
          </a:p>
          <a:p>
            <a:r>
              <a:rPr lang="pl-PL" dirty="0" smtClean="0"/>
              <a:t>(ćwiczenia zwiększamy co tydzień o 5)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 rot="522400">
            <a:off x="7769962" y="2159125"/>
            <a:ext cx="3692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 Kwiecień:</a:t>
            </a:r>
          </a:p>
          <a:p>
            <a:r>
              <a:rPr lang="pl-PL" dirty="0" smtClean="0"/>
              <a:t>Oglądanie filmiku: Przepisy-PIŁKA SIATKOWA</a:t>
            </a:r>
          </a:p>
          <a:p>
            <a:endParaRPr lang="pl-PL" dirty="0" smtClean="0"/>
          </a:p>
          <a:p>
            <a:r>
              <a:rPr lang="pl-PL" dirty="0" smtClean="0"/>
              <a:t>22 Kwiecień:</a:t>
            </a:r>
            <a:endParaRPr lang="pl-PL" dirty="0"/>
          </a:p>
          <a:p>
            <a:r>
              <a:rPr lang="pl-PL" dirty="0" smtClean="0"/>
              <a:t>Quiz o odporności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02" y="1802675"/>
            <a:ext cx="3365132" cy="428461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594" y="3300951"/>
            <a:ext cx="2577737" cy="27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6439987" y="2098764"/>
            <a:ext cx="4907280" cy="234260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TYDZIEŃ 4</a:t>
            </a:r>
            <a:br>
              <a:rPr lang="pl-PL" dirty="0" smtClean="0"/>
            </a:br>
            <a:r>
              <a:rPr lang="pl-PL" dirty="0" smtClean="0"/>
              <a:t>22-28 Kwiecień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62066" y="1942011"/>
            <a:ext cx="3316813" cy="4084320"/>
          </a:xfrm>
        </p:spPr>
        <p:txBody>
          <a:bodyPr/>
          <a:lstStyle/>
          <a:p>
            <a:r>
              <a:rPr lang="pl-PL" dirty="0" smtClean="0"/>
              <a:t>1</a:t>
            </a:r>
            <a:r>
              <a:rPr lang="pl-PL" dirty="0"/>
              <a:t>. </a:t>
            </a:r>
            <a:r>
              <a:rPr lang="pl-PL" dirty="0" smtClean="0"/>
              <a:t>Bieg </a:t>
            </a:r>
            <a:r>
              <a:rPr lang="pl-PL" dirty="0"/>
              <a:t>w miejscu </a:t>
            </a:r>
          </a:p>
          <a:p>
            <a:r>
              <a:rPr lang="pl-PL" dirty="0"/>
              <a:t>2. </a:t>
            </a:r>
            <a:r>
              <a:rPr lang="pl-PL" dirty="0" smtClean="0"/>
              <a:t> </a:t>
            </a:r>
            <a:r>
              <a:rPr lang="pl-PL" dirty="0"/>
              <a:t>Brzuszki</a:t>
            </a:r>
          </a:p>
          <a:p>
            <a:r>
              <a:rPr lang="pl-PL" dirty="0"/>
              <a:t>3. </a:t>
            </a:r>
            <a:r>
              <a:rPr lang="pl-PL" dirty="0" smtClean="0"/>
              <a:t>„Deska”</a:t>
            </a:r>
            <a:endParaRPr lang="pl-PL" dirty="0"/>
          </a:p>
          <a:p>
            <a:r>
              <a:rPr lang="pl-PL" dirty="0"/>
              <a:t>4. </a:t>
            </a:r>
            <a:r>
              <a:rPr lang="pl-PL" dirty="0" smtClean="0"/>
              <a:t>Przysiady z wyskokiem </a:t>
            </a:r>
          </a:p>
          <a:p>
            <a:r>
              <a:rPr lang="pl-PL" dirty="0" smtClean="0"/>
              <a:t>5. Bieg w miejscu</a:t>
            </a:r>
            <a:endParaRPr lang="pl-PL" dirty="0"/>
          </a:p>
          <a:p>
            <a:r>
              <a:rPr lang="pl-PL" dirty="0" smtClean="0"/>
              <a:t>6. </a:t>
            </a:r>
            <a:r>
              <a:rPr lang="pl-PL" dirty="0"/>
              <a:t>Ćwiczenia rozluźniające 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609804" y="2098764"/>
            <a:ext cx="4737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CO TO JEST KORTYZOL?</a:t>
            </a:r>
          </a:p>
          <a:p>
            <a:r>
              <a:rPr lang="pl-PL" b="1" dirty="0" smtClean="0"/>
              <a:t>Kortyzol</a:t>
            </a:r>
            <a:r>
              <a:rPr lang="pl-PL" dirty="0" smtClean="0"/>
              <a:t>- jest hormonem steroidowym, mającym wpływ na stężenie glukozy we krwi – w reakcji na stres zwiększa jej poziom</a:t>
            </a:r>
            <a:r>
              <a:rPr lang="pl-PL" b="1" dirty="0" smtClean="0"/>
              <a:t>. Głównym zadaniem kortyzolu jest zwiększanie stężenia glukozy we krwi, szczególnie podczas aktywności fizycznej i stresu. 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526">
            <a:off x="184128" y="2065170"/>
            <a:ext cx="2630722" cy="30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TYDZIEŃ 5</a:t>
            </a:r>
            <a:br>
              <a:rPr lang="pl-PL" dirty="0" smtClean="0"/>
            </a:br>
            <a:r>
              <a:rPr lang="pl-PL" dirty="0" smtClean="0"/>
              <a:t>29 Kwietnia- 6 Maja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3840" y="1906694"/>
            <a:ext cx="4362994" cy="4250266"/>
          </a:xfrm>
        </p:spPr>
        <p:txBody>
          <a:bodyPr/>
          <a:lstStyle/>
          <a:p>
            <a:r>
              <a:rPr lang="pl-PL" dirty="0" smtClean="0"/>
              <a:t>1. Rozgrzewki z filmikami na </a:t>
            </a:r>
            <a:r>
              <a:rPr lang="pl-PL" dirty="0" err="1" smtClean="0"/>
              <a:t>youtubie</a:t>
            </a:r>
            <a:endParaRPr lang="pl-PL" dirty="0" smtClean="0"/>
          </a:p>
          <a:p>
            <a:r>
              <a:rPr lang="pl-PL" dirty="0" smtClean="0"/>
              <a:t>2. bieg, marsz </a:t>
            </a:r>
          </a:p>
          <a:p>
            <a:r>
              <a:rPr lang="pl-PL" dirty="0" smtClean="0"/>
              <a:t>3. własne ćwiczenia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345680" y="2412033"/>
            <a:ext cx="403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30 Kwietnia :</a:t>
            </a:r>
          </a:p>
          <a:p>
            <a:r>
              <a:rPr lang="pl-PL" dirty="0" smtClean="0"/>
              <a:t>Obowiązkowa ankieta imienna na temat ćwiczeń.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55" y="2350831"/>
            <a:ext cx="3225553" cy="36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TYDZIEŃ 6</a:t>
            </a:r>
            <a:br>
              <a:rPr lang="pl-PL" dirty="0" smtClean="0"/>
            </a:br>
            <a:r>
              <a:rPr lang="pl-PL" dirty="0" smtClean="0"/>
              <a:t>6 -13 Maj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205" y="2385666"/>
            <a:ext cx="3013166" cy="3762586"/>
          </a:xfrm>
        </p:spPr>
        <p:txBody>
          <a:bodyPr/>
          <a:lstStyle/>
          <a:p>
            <a:r>
              <a:rPr lang="pl-PL" dirty="0" smtClean="0"/>
              <a:t>1. Własne ćwiczenia 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860868" y="1859280"/>
            <a:ext cx="404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 maj:</a:t>
            </a:r>
          </a:p>
          <a:p>
            <a:r>
              <a:rPr lang="pl-PL" dirty="0" smtClean="0"/>
              <a:t>Zadanie polegające na wypisaniu w trzech punktach, trzech pytań i odpowiedzi dotyczących trzech dyscyplin sportowych.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9" y="3336608"/>
            <a:ext cx="5390606" cy="25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TYDZIEŃ 7</a:t>
            </a:r>
            <a:br>
              <a:rPr lang="pl-PL" dirty="0" smtClean="0"/>
            </a:br>
            <a:r>
              <a:rPr lang="pl-PL" dirty="0" smtClean="0"/>
              <a:t>13-20 Maj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4"/>
            <a:ext cx="2751909" cy="369291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1. </a:t>
            </a:r>
            <a:r>
              <a:rPr lang="pl-PL" b="1" dirty="0" smtClean="0"/>
              <a:t>Ćwiczenia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984069" y="2272937"/>
            <a:ext cx="3762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13 Maj:</a:t>
            </a:r>
          </a:p>
          <a:p>
            <a:r>
              <a:rPr lang="pl-PL" dirty="0"/>
              <a:t>-</a:t>
            </a:r>
            <a:r>
              <a:rPr lang="pl-PL" dirty="0" smtClean="0"/>
              <a:t>Omawiamy piramidę aktywności fizycznej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" y="3396343"/>
            <a:ext cx="3021242" cy="290419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197895" y="1894980"/>
            <a:ext cx="388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-Test minimalnej sprawności fizycznej Krausa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55" y="2541312"/>
            <a:ext cx="2960551" cy="3795764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7889967" y="2272938"/>
            <a:ext cx="36663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-Trening </a:t>
            </a:r>
            <a:r>
              <a:rPr lang="pl-PL" dirty="0" err="1"/>
              <a:t>T</a:t>
            </a:r>
            <a:r>
              <a:rPr lang="pl-PL" dirty="0" err="1" smtClean="0"/>
              <a:t>abata</a:t>
            </a:r>
            <a:r>
              <a:rPr lang="pl-PL" dirty="0" smtClean="0"/>
              <a:t> (oglądanie filmików)</a:t>
            </a:r>
          </a:p>
          <a:p>
            <a:endParaRPr lang="pl-PL" dirty="0"/>
          </a:p>
          <a:p>
            <a:r>
              <a:rPr lang="pl-PL" b="1" dirty="0" err="1" smtClean="0"/>
              <a:t>Tabata</a:t>
            </a:r>
            <a:r>
              <a:rPr lang="pl-PL" dirty="0" smtClean="0"/>
              <a:t>-czyli intensywny trening interwałowy to sposób na szybkie pozbycie się zbędnej tkanki tłuszczowej oraz poprawę wydolności organizmu.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38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TYDZIEŃ 8</a:t>
            </a:r>
            <a:br>
              <a:rPr lang="pl-PL" dirty="0" smtClean="0"/>
            </a:br>
            <a:r>
              <a:rPr lang="pl-PL" dirty="0" smtClean="0"/>
              <a:t>20 -27 Maj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4"/>
            <a:ext cx="2917371" cy="3849672"/>
          </a:xfrm>
        </p:spPr>
        <p:txBody>
          <a:bodyPr/>
          <a:lstStyle/>
          <a:p>
            <a:r>
              <a:rPr lang="pl-PL" dirty="0" smtClean="0"/>
              <a:t>1. Ćwiczenia</a:t>
            </a:r>
          </a:p>
          <a:p>
            <a:r>
              <a:rPr lang="pl-PL" dirty="0" smtClean="0"/>
              <a:t>2. </a:t>
            </a:r>
            <a:r>
              <a:rPr lang="pl-PL" dirty="0" err="1" smtClean="0"/>
              <a:t>Tabata</a:t>
            </a:r>
            <a:r>
              <a:rPr lang="pl-PL" dirty="0" smtClean="0"/>
              <a:t> 2x w tygodniu</a:t>
            </a:r>
          </a:p>
          <a:p>
            <a:r>
              <a:rPr lang="pl-PL" dirty="0" smtClean="0"/>
              <a:t>- Rozgrzewka</a:t>
            </a:r>
          </a:p>
          <a:p>
            <a:r>
              <a:rPr lang="pl-PL" dirty="0" smtClean="0"/>
              <a:t>-</a:t>
            </a:r>
            <a:r>
              <a:rPr lang="pl-PL" dirty="0" err="1" smtClean="0"/>
              <a:t>Tabata</a:t>
            </a:r>
            <a:endParaRPr lang="pl-PL" dirty="0" smtClean="0"/>
          </a:p>
          <a:p>
            <a:r>
              <a:rPr lang="pl-PL" dirty="0" smtClean="0"/>
              <a:t>- Ćwiczenia rozciągające</a:t>
            </a:r>
          </a:p>
          <a:p>
            <a:r>
              <a:rPr lang="pl-PL" dirty="0" smtClean="0"/>
              <a:t>3. Swoje ćwiczenia </a:t>
            </a:r>
          </a:p>
          <a:p>
            <a:r>
              <a:rPr lang="pl-PL" dirty="0" smtClean="0"/>
              <a:t>4.Pozostałe aktywności </a:t>
            </a:r>
          </a:p>
          <a:p>
            <a:r>
              <a:rPr lang="pl-PL" dirty="0"/>
              <a:t> </a:t>
            </a:r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6297004" y="1401286"/>
            <a:ext cx="2795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Ciekawostki o siatkówce:</a:t>
            </a:r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58" y="1884681"/>
            <a:ext cx="4677586" cy="418930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9664127" y="5427656"/>
            <a:ext cx="2311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27 Maj:</a:t>
            </a:r>
          </a:p>
          <a:p>
            <a:r>
              <a:rPr lang="pl-PL" dirty="0" smtClean="0"/>
              <a:t>Quiz o siatkówce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13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TYDZIEŃ 9</a:t>
            </a:r>
            <a:br>
              <a:rPr lang="pl-PL" dirty="0" smtClean="0"/>
            </a:br>
            <a:r>
              <a:rPr lang="pl-PL" dirty="0" smtClean="0"/>
              <a:t>27 maja-3 czerwca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3"/>
            <a:ext cx="3692434" cy="4049969"/>
          </a:xfrm>
        </p:spPr>
        <p:txBody>
          <a:bodyPr/>
          <a:lstStyle/>
          <a:p>
            <a:r>
              <a:rPr lang="pl-PL" dirty="0" smtClean="0"/>
              <a:t>1. Ćwiczenia z filmikami na </a:t>
            </a:r>
            <a:r>
              <a:rPr lang="pl-PL" dirty="0" err="1" smtClean="0"/>
              <a:t>Youtubie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913120" y="1915886"/>
            <a:ext cx="348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 czerwca:</a:t>
            </a:r>
          </a:p>
          <a:p>
            <a:r>
              <a:rPr lang="pl-PL" dirty="0" smtClean="0"/>
              <a:t>Quiz dla chętnych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18" y="3343032"/>
            <a:ext cx="5625208" cy="24830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0" y="2502412"/>
            <a:ext cx="3024596" cy="29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</TotalTime>
  <Words>293</Words>
  <Application>Microsoft Office PowerPoint</Application>
  <PresentationFormat>Niestandardowy</PresentationFormat>
  <Paragraphs>69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Retrospekcja</vt:lpstr>
      <vt:lpstr>Plan ćwiczeń na lekcjach w-f online</vt:lpstr>
      <vt:lpstr>TYDZIEŃ 1 30 marca- 3 kwietnia</vt:lpstr>
      <vt:lpstr>TYDZIEŃ 2,3 8-21 Kwiecień</vt:lpstr>
      <vt:lpstr>TYDZIEŃ 4 22-28 Kwiecień</vt:lpstr>
      <vt:lpstr>TYDZIEŃ 5 29 Kwietnia- 6 Maja</vt:lpstr>
      <vt:lpstr>TYDZIEŃ 6 6 -13 Maj </vt:lpstr>
      <vt:lpstr>TYDZIEŃ 7 13-20 Maj</vt:lpstr>
      <vt:lpstr>TYDZIEŃ 8 20 -27 Maj </vt:lpstr>
      <vt:lpstr>TYDZIEŃ 9 27 maja-3 czerwca</vt:lpstr>
      <vt:lpstr>DZIĘKUJE ZA UWAGĘ! Gabrysia Maślisz kl.1Dg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ćwiczeń na lekcjach w-f online</dc:title>
  <dc:creator>Gabi</dc:creator>
  <cp:lastModifiedBy>user</cp:lastModifiedBy>
  <cp:revision>14</cp:revision>
  <dcterms:created xsi:type="dcterms:W3CDTF">2020-06-08T13:15:44Z</dcterms:created>
  <dcterms:modified xsi:type="dcterms:W3CDTF">2021-04-09T11:24:58Z</dcterms:modified>
</cp:coreProperties>
</file>